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embeddedFontLst>
    <p:embeddedFont>
      <p:font typeface="Century Gothic" panose="020B0502020202020204" pitchFamily="3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0" roundtripDataSignature="AMtx7mgtQi1uMlBB65HZuiuhcsk+JmhO3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f40180317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f40180317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chemeClr val="accent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77" name="Google Shape;77;p20"/>
          <p:cNvSpPr txBox="1">
            <a:spLocks noGrp="1"/>
          </p:cNvSpPr>
          <p:nvPr>
            <p:ph type="body" idx="1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body" idx="1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 b="0" i="0" cap="small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22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5" name="Google Shape;95;p2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4"/>
          <p:cNvSpPr txBox="1"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5" name="Google Shape;105;p24"/>
          <p:cNvSpPr txBox="1">
            <a:spLocks noGrp="1"/>
          </p:cNvSpPr>
          <p:nvPr>
            <p:ph type="body" idx="2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06" name="Google Shape;106;p24"/>
          <p:cNvSpPr txBox="1">
            <a:spLocks noGrp="1"/>
          </p:cNvSpPr>
          <p:nvPr>
            <p:ph type="body" idx="3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Google Shape;107;p24"/>
          <p:cNvSpPr txBox="1">
            <a:spLocks noGrp="1"/>
          </p:cNvSpPr>
          <p:nvPr>
            <p:ph type="body" idx="4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08" name="Google Shape;108;p24"/>
          <p:cNvSpPr txBox="1">
            <a:spLocks noGrp="1"/>
          </p:cNvSpPr>
          <p:nvPr>
            <p:ph type="body" idx="5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9" name="Google Shape;109;p24"/>
          <p:cNvSpPr txBox="1">
            <a:spLocks noGrp="1"/>
          </p:cNvSpPr>
          <p:nvPr>
            <p:ph type="body" idx="6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10" name="Google Shape;110;p24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1" name="Google Shape;111;p24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2" name="Google Shape;112;p2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5"/>
          <p:cNvSpPr txBox="1"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25"/>
          <p:cNvSpPr>
            <a:spLocks noGrp="1"/>
          </p:cNvSpPr>
          <p:nvPr>
            <p:ph type="pic" idx="2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19" name="Google Shape;119;p25"/>
          <p:cNvSpPr txBox="1">
            <a:spLocks noGrp="1"/>
          </p:cNvSpPr>
          <p:nvPr>
            <p:ph type="body" idx="3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0" name="Google Shape;120;p25"/>
          <p:cNvSpPr txBox="1">
            <a:spLocks noGrp="1"/>
          </p:cNvSpPr>
          <p:nvPr>
            <p:ph type="body" idx="4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p25"/>
          <p:cNvSpPr>
            <a:spLocks noGrp="1"/>
          </p:cNvSpPr>
          <p:nvPr>
            <p:ph type="pic" idx="5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22" name="Google Shape;122;p25"/>
          <p:cNvSpPr txBox="1">
            <a:spLocks noGrp="1"/>
          </p:cNvSpPr>
          <p:nvPr>
            <p:ph type="body" idx="6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3" name="Google Shape;123;p25"/>
          <p:cNvSpPr txBox="1">
            <a:spLocks noGrp="1"/>
          </p:cNvSpPr>
          <p:nvPr>
            <p:ph type="body" idx="7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25"/>
          <p:cNvSpPr>
            <a:spLocks noGrp="1"/>
          </p:cNvSpPr>
          <p:nvPr>
            <p:ph type="pic" idx="8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25" name="Google Shape;125;p25"/>
          <p:cNvSpPr txBox="1">
            <a:spLocks noGrp="1"/>
          </p:cNvSpPr>
          <p:nvPr>
            <p:ph type="body" idx="9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26" name="Google Shape;126;p25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7" name="Google Shape;127;p25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" name="Google Shape;128;p2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body" idx="1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>
            <a:spLocks noGrp="1"/>
          </p:cNvSpPr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body" idx="1"/>
          </p:nvPr>
        </p:nvSpPr>
        <p:spPr>
          <a:xfrm rot="5400000">
            <a:off x="1679576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body" idx="1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body" idx="2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body" idx="2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body" idx="3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body" idx="4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8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8"/>
          <p:cNvSpPr txBox="1">
            <a:spLocks noGrp="1"/>
          </p:cNvSpPr>
          <p:nvPr>
            <p:ph type="body" idx="1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0200" algn="l"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marL="1371600" lvl="2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marL="1828800" lvl="3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marL="2286000" lvl="4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marL="2743200" lvl="5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marL="3200400" lvl="6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marL="3657600" lvl="7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marL="4114800" lvl="8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>
            <a:endParaRPr/>
          </a:p>
        </p:txBody>
      </p:sp>
      <p:sp>
        <p:nvSpPr>
          <p:cNvPr id="63" name="Google Shape;63;p18"/>
          <p:cNvSpPr txBox="1">
            <a:spLocks noGrp="1"/>
          </p:cNvSpPr>
          <p:nvPr>
            <p:ph type="body" idx="2"/>
          </p:nvPr>
        </p:nvSpPr>
        <p:spPr>
          <a:xfrm>
            <a:off x="1154954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9"/>
          <p:cNvSpPr>
            <a:spLocks noGrp="1"/>
          </p:cNvSpPr>
          <p:nvPr>
            <p:ph type="pic" idx="2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70" name="Google Shape;70;p19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0"/>
          <p:cNvPicPr preferRelativeResize="0"/>
          <p:nvPr/>
        </p:nvPicPr>
        <p:blipFill rotWithShape="1">
          <a:blip r:embed="rId20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0"/>
          <p:cNvPicPr preferRelativeResize="0"/>
          <p:nvPr/>
        </p:nvPicPr>
        <p:blipFill rotWithShape="1">
          <a:blip r:embed="rId21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0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78C4F1">
                  <a:alpha val="6666"/>
                </a:srgbClr>
              </a:gs>
              <a:gs pos="36000">
                <a:srgbClr val="78C4F1">
                  <a:alpha val="5882"/>
                </a:srgbClr>
              </a:gs>
              <a:gs pos="69000">
                <a:srgbClr val="78C4F1">
                  <a:alpha val="0"/>
                </a:srgbClr>
              </a:gs>
              <a:gs pos="100000">
                <a:srgbClr val="78C4F1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9;p10"/>
          <p:cNvPicPr preferRelativeResize="0"/>
          <p:nvPr/>
        </p:nvPicPr>
        <p:blipFill rotWithShape="1">
          <a:blip r:embed="rId22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0"/>
          <p:cNvPicPr preferRelativeResize="0"/>
          <p:nvPr/>
        </p:nvPicPr>
        <p:blipFill rotWithShape="1">
          <a:blip r:embed="rId23">
            <a:alphaModFix/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" name="Google Shape;15;p10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" name="Google Shape;16;p1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vPC5B2qff-S1gGlLNLIUqmRQjNiaJzIY/view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700" cy="3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</a:pPr>
            <a:r>
              <a:rPr lang="en-US"/>
              <a:t>Final Project</a:t>
            </a:r>
            <a:endParaRPr/>
          </a:p>
        </p:txBody>
      </p:sp>
      <p:sp>
        <p:nvSpPr>
          <p:cNvPr id="148" name="Google Shape;148;p1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TEAM NAME: Anthony Fadly and Sami Shami</a:t>
            </a:r>
            <a:endParaRPr/>
          </a:p>
        </p:txBody>
      </p:sp>
      <p:pic>
        <p:nvPicPr>
          <p:cNvPr id="149" name="Google Shape;149;p1" descr="Related 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9407" y="271305"/>
            <a:ext cx="3231383" cy="3231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Design Approach	- Challenges</a:t>
            </a:r>
            <a:endParaRPr/>
          </a:p>
        </p:txBody>
      </p:sp>
      <p:sp>
        <p:nvSpPr>
          <p:cNvPr id="208" name="Google Shape;208;p9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327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One challenge we faced was deciding on the visual style of Appstatus</a:t>
            </a:r>
            <a:endParaRPr/>
          </a:p>
          <a:p>
            <a:pPr marL="342900" lvl="0" indent="-3327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It needed to be similar enough to existing app stores to feel familiar to users but it also needed to stand out</a:t>
            </a:r>
            <a:endParaRPr/>
          </a:p>
          <a:p>
            <a:pPr marL="342900" lvl="0" indent="-3327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We overcame this challenge be creating a design that emphasized the features that are unique to Appstatus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55" name="Google Shape;155;p2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327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I am Sami Shami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Computer Science Major with a minor in Mathematics. Fall 2022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Enjoy a good challenge that can be solved with programming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I was responsible for the graphic design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Anthony Fadly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CIT Major, philosophy minor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Master of Challanges @ Layer8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Logic design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1CD980-5340-7870-071E-F72E4E7BC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770" y="1549343"/>
            <a:ext cx="1911748" cy="243503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6F73217-51B6-AE73-00FE-ED4E8DE1E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337" y="4024911"/>
            <a:ext cx="2230768" cy="272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f401803174_0_7"/>
          <p:cNvSpPr txBox="1">
            <a:spLocks noGrp="1"/>
          </p:cNvSpPr>
          <p:nvPr>
            <p:ph type="title"/>
          </p:nvPr>
        </p:nvSpPr>
        <p:spPr>
          <a:xfrm>
            <a:off x="646100" y="452725"/>
            <a:ext cx="3360300" cy="164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Apptatus?</a:t>
            </a:r>
            <a:endParaRPr/>
          </a:p>
        </p:txBody>
      </p:sp>
      <p:pic>
        <p:nvPicPr>
          <p:cNvPr id="161" name="Google Shape;161;gf401803174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0650" y="372425"/>
            <a:ext cx="8378226" cy="62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Design Approach</a:t>
            </a:r>
            <a:endParaRPr/>
          </a:p>
        </p:txBody>
      </p:sp>
      <p:sp>
        <p:nvSpPr>
          <p:cNvPr id="167" name="Google Shape;167;p3"/>
          <p:cNvSpPr txBox="1">
            <a:spLocks noGrp="1"/>
          </p:cNvSpPr>
          <p:nvPr>
            <p:ph type="body" idx="1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Our goal was to design an app store with features no other app store had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Originally we didn’t want it to look very distinct from other app stores, just to have different logic</a:t>
            </a:r>
            <a:endParaRPr/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  <p:pic>
        <p:nvPicPr>
          <p:cNvPr id="168" name="Google Shape;16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2175" y="1393150"/>
            <a:ext cx="6171500" cy="475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Assets Used</a:t>
            </a:r>
            <a:endParaRPr/>
          </a:p>
        </p:txBody>
      </p:sp>
      <p:sp>
        <p:nvSpPr>
          <p:cNvPr id="174" name="Google Shape;174;p4"/>
          <p:cNvSpPr txBox="1">
            <a:spLocks noGrp="1"/>
          </p:cNvSpPr>
          <p:nvPr>
            <p:ph type="body" idx="1"/>
          </p:nvPr>
        </p:nvSpPr>
        <p:spPr>
          <a:xfrm>
            <a:off x="950912" y="2060575"/>
            <a:ext cx="4396200" cy="41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List and describe the assets that have been used for the completion of the project. (xd, paper, pencil, brain)</a:t>
            </a:r>
            <a:endParaRPr/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Adobe XD for designing the final product</a:t>
            </a:r>
            <a:endParaRPr/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Canva for making all the boards (mood board, palette, etc.)</a:t>
            </a:r>
            <a:endParaRPr/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Lucid Charts for creating all the charts and tree diagrams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This is a computer application. It is intended to be used for functionality. It is essentially a web application. </a:t>
            </a:r>
            <a:endParaRPr/>
          </a:p>
        </p:txBody>
      </p:sp>
      <p:pic>
        <p:nvPicPr>
          <p:cNvPr id="175" name="Google Shape;175;p4"/>
          <p:cNvPicPr preferRelativeResize="0"/>
          <p:nvPr/>
        </p:nvPicPr>
        <p:blipFill rotWithShape="1">
          <a:blip r:embed="rId3">
            <a:alphaModFix/>
          </a:blip>
          <a:srcRect r="15009"/>
          <a:stretch/>
        </p:blipFill>
        <p:spPr>
          <a:xfrm>
            <a:off x="5429650" y="2060575"/>
            <a:ext cx="6602640" cy="41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Design Approach</a:t>
            </a:r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body" idx="1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Apptatus is designed for the user. It gives the user freedom through repositories to get apps from many sources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Apptatus is similar to most app stores that you are accustomed to using. It is supposed to be something that is easy to use for any user</a:t>
            </a:r>
            <a:endParaRPr/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  <p:pic>
        <p:nvPicPr>
          <p:cNvPr id="182" name="Google Shape;18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5775" y="375626"/>
            <a:ext cx="3435051" cy="6106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Design Approach</a:t>
            </a:r>
            <a:endParaRPr/>
          </a:p>
        </p:txBody>
      </p:sp>
      <p:sp>
        <p:nvSpPr>
          <p:cNvPr id="188" name="Google Shape;188;p6"/>
          <p:cNvSpPr txBox="1">
            <a:spLocks noGrp="1"/>
          </p:cNvSpPr>
          <p:nvPr>
            <p:ph type="body" idx="1"/>
          </p:nvPr>
        </p:nvSpPr>
        <p:spPr>
          <a:xfrm>
            <a:off x="380450" y="2060575"/>
            <a:ext cx="5119200" cy="41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We thought a lot about how Apptatus would manage data both locally and in infrastructure</a:t>
            </a:r>
            <a:endParaRPr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This consists of the pipeline:</a:t>
            </a:r>
            <a:endParaRPr/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Developers</a:t>
            </a:r>
            <a:endParaRPr/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Continuous Integration Services (CI)</a:t>
            </a:r>
            <a:endParaRPr/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Repositories</a:t>
            </a:r>
            <a:endParaRPr/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Clients</a:t>
            </a:r>
            <a:endParaRPr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Developers write the source code which gets sent to CI where it’s compiled into build artifacts which are hosted by repositories and finally downloaded by end clients</a:t>
            </a:r>
            <a:endParaRPr/>
          </a:p>
        </p:txBody>
      </p:sp>
      <p:pic>
        <p:nvPicPr>
          <p:cNvPr id="189" name="Google Shape;18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9650" y="1302750"/>
            <a:ext cx="5291350" cy="538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Design Approach</a:t>
            </a:r>
            <a:endParaRPr/>
          </a:p>
        </p:txBody>
      </p:sp>
      <p:sp>
        <p:nvSpPr>
          <p:cNvPr id="195" name="Google Shape;195;p7"/>
          <p:cNvSpPr txBox="1">
            <a:spLocks noGrp="1"/>
          </p:cNvSpPr>
          <p:nvPr>
            <p:ph type="body" idx="1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Created a wireframe to see how different pages would interact</a:t>
            </a:r>
            <a:endParaRPr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We used Adobe XD to create the final model of Apptatus</a:t>
            </a:r>
            <a:endParaRPr/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  <p:pic>
        <p:nvPicPr>
          <p:cNvPr id="196" name="Google Shape;19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4325" y="1299925"/>
            <a:ext cx="5563724" cy="532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Demo of Application (EXE)</a:t>
            </a:r>
            <a:endParaRPr/>
          </a:p>
        </p:txBody>
      </p:sp>
      <p:pic>
        <p:nvPicPr>
          <p:cNvPr id="202" name="Google Shape;202;p8" title="Apptatus 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1875" y="1221903"/>
            <a:ext cx="7368300" cy="552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on">
  <a:themeElements>
    <a:clrScheme name="Ion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371</Words>
  <Application>Microsoft Office PowerPoint</Application>
  <PresentationFormat>Widescreen</PresentationFormat>
  <Paragraphs>41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Century Gothic</vt:lpstr>
      <vt:lpstr>Noto Sans Symbols</vt:lpstr>
      <vt:lpstr>Arial</vt:lpstr>
      <vt:lpstr>Ion</vt:lpstr>
      <vt:lpstr>Final Project</vt:lpstr>
      <vt:lpstr>Introduction</vt:lpstr>
      <vt:lpstr>What is Apptatus?</vt:lpstr>
      <vt:lpstr>Design Approach</vt:lpstr>
      <vt:lpstr>Assets Used</vt:lpstr>
      <vt:lpstr>Design Approach</vt:lpstr>
      <vt:lpstr>Design Approach</vt:lpstr>
      <vt:lpstr>Design Approach</vt:lpstr>
      <vt:lpstr>Demo of Application (EXE)</vt:lpstr>
      <vt:lpstr>Design Approach - Challenges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</dc:title>
  <dc:creator>Vahe Karamian</dc:creator>
  <cp:lastModifiedBy>Sami Shami</cp:lastModifiedBy>
  <cp:revision>2</cp:revision>
  <dcterms:created xsi:type="dcterms:W3CDTF">2018-12-11T00:59:58Z</dcterms:created>
  <dcterms:modified xsi:type="dcterms:W3CDTF">2022-05-20T05:49:52Z</dcterms:modified>
</cp:coreProperties>
</file>